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62" r:id="rId3"/>
    <p:sldId id="257" r:id="rId4"/>
    <p:sldId id="258" r:id="rId5"/>
    <p:sldId id="260" r:id="rId6"/>
    <p:sldId id="259" r:id="rId7"/>
    <p:sldId id="261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64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Заглавен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64D1BCD3-2FF8-4906-BBDB-40C6A127DE7C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5E8F2A93-416B-4BE0-86D9-CE637F57C857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1511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bg-BG"/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03B7D9D2-F6C2-4A45-8C1A-309EC3462887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F1D2C88-7E40-487F-80D3-D4E9A6B6CAB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но заглавие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52D4C01-1CE5-46BD-BF9F-1E3D87940F00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824ADFA-E592-4C77-AB72-49CB9FD92F3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76C9B33-FB15-462B-9959-A9D3E82C8AED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C94D08-D97E-4E6C-9884-3F4892D7F51D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лавка на секц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F0F97953-8A47-4EC2-A945-EE078932D3AF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6C086A-24DF-433C-BEEC-1162354086C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10DE39B-8FA1-4B12-B7BC-B4E64D6C5CCD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3648A6-2E41-42CC-95D2-C0D7367AB15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4" name="Контейнер за съдържани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5" name="Текстов контейне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6" name="Контейнер за съдържани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5658CB0F-FCD7-4950-B440-2A0B127C3D8C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922A6E-0907-4483-9D64-E21DA401F6C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7EC6BD70-B416-4C26-9B61-3EE3F4E17560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3F815DC-0636-4475-9439-7C1C9011C2C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03B1793-0F4D-4BD0-9BBE-435EB394B57D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B11A3DE-53F3-459F-8150-C605BBB4EAFA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Съдържание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  <a:p>
            <a:pPr lvl="1"/>
            <a:r>
              <a:rPr lang="bg-BG"/>
              <a:t>Второ ниво</a:t>
            </a:r>
          </a:p>
          <a:p>
            <a:pPr lvl="2"/>
            <a:r>
              <a:rPr lang="bg-BG"/>
              <a:t>Трето ниво</a:t>
            </a:r>
          </a:p>
          <a:p>
            <a:pPr lvl="3"/>
            <a:r>
              <a:rPr lang="bg-BG"/>
              <a:t>Четвърто ниво</a:t>
            </a:r>
          </a:p>
          <a:p>
            <a:pPr lvl="4"/>
            <a:r>
              <a:rPr lang="bg-BG"/>
              <a:t>Пето ниво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3BE6CE5-E941-4584-8B47-B29F61E9FA68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AE0E79-7CD8-4444-8C4F-24E3F0E5B921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bg-BG"/>
              <a:t>Щракнете, за да редактирате стила на заглавието в образеца</a:t>
            </a:r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bg-BG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bg-BG"/>
              <a:t>Щракн., за да ред. стил на загл. в обр.</a:t>
            </a:r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BD5CA79B-921F-45E7-BDEF-643DAED86524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F10FA43-10BF-42F9-82F5-D2AF9012FD03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5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2048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+mj-lt"/>
              </a:defRPr>
            </a:lvl1pPr>
          </a:lstStyle>
          <a:p>
            <a:fld id="{5DBA8F4D-B305-4F7B-B844-5E1057943188}" type="datetimeFigureOut">
              <a:rPr lang="en-US"/>
              <a:pPr/>
              <a:t>2/11/2022</a:t>
            </a:fld>
            <a:endParaRPr lang="en-US" altLang="en-US"/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j-lt"/>
              </a:defRPr>
            </a:lvl1pPr>
          </a:lstStyle>
          <a:p>
            <a:endParaRPr lang="en-US" altLang="en-US"/>
          </a:p>
        </p:txBody>
      </p:sp>
      <p:sp>
        <p:nvSpPr>
          <p:cNvPr id="2048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j-lt"/>
              </a:defRPr>
            </a:lvl1pPr>
          </a:lstStyle>
          <a:p>
            <a:fld id="{6DA05CA2-2BAF-42D6-A9FE-DE649C01D43A}" type="slidenum">
              <a:rPr lang="en-US" altLang="en-US"/>
              <a:pPr/>
              <a:t>‹#›</a:t>
            </a:fld>
            <a:endParaRPr lang="en-US" altLang="en-US"/>
          </a:p>
        </p:txBody>
      </p:sp>
      <p:sp>
        <p:nvSpPr>
          <p:cNvPr id="20487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/>
            <a:ahLst/>
            <a:cxnLst>
              <a:cxn ang="0">
                <a:pos x="0" y="1000"/>
              </a:cxn>
              <a:cxn ang="0">
                <a:pos x="0" y="0"/>
              </a:cxn>
              <a:cxn ang="0">
                <a:pos x="1000" y="0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</p:spPr>
        <p:txBody>
          <a:bodyPr/>
          <a:lstStyle/>
          <a:p>
            <a:endParaRPr lang="bg-BG"/>
          </a:p>
        </p:txBody>
      </p:sp>
      <p:sp>
        <p:nvSpPr>
          <p:cNvPr id="20488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ffectLst/>
        </p:spPr>
        <p:txBody>
          <a:bodyPr/>
          <a:lstStyle/>
          <a:p>
            <a:endParaRPr lang="bg-BG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fontAlgn="base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q"/>
        <a:defRPr sz="2600">
          <a:solidFill>
            <a:schemeClr val="tx1"/>
          </a:solidFill>
          <a:latin typeface="+mn-lt"/>
          <a:cs typeface="+mn-cs"/>
        </a:defRPr>
      </a:lvl2pPr>
      <a:lvl3pPr marL="1022350" indent="-350838" algn="l" rtl="0" fontAlgn="base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itchFamily="2" charset="2"/>
        <a:buChar char="n"/>
        <a:defRPr sz="2200">
          <a:solidFill>
            <a:schemeClr val="tx1"/>
          </a:solidFill>
          <a:latin typeface="+mn-lt"/>
          <a:cs typeface="+mn-cs"/>
        </a:defRPr>
      </a:lvl3pPr>
      <a:lvl4pPr marL="1339850" indent="-315913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4pPr>
      <a:lvl5pPr marL="16811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5pPr>
      <a:lvl6pPr marL="21383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6pPr>
      <a:lvl7pPr marL="25955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7pPr>
      <a:lvl8pPr marL="30527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8pPr>
      <a:lvl9pPr marL="3509963" indent="-339725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bg-BG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 idx="4294967295"/>
          </p:nvPr>
        </p:nvSpPr>
        <p:spPr>
          <a:xfrm>
            <a:off x="685800" y="2130425"/>
            <a:ext cx="7772400" cy="1470025"/>
          </a:xfrm>
        </p:spPr>
        <p:txBody>
          <a:bodyPr anchor="ctr"/>
          <a:lstStyle/>
          <a:p>
            <a:r>
              <a:rPr lang="en-US" sz="5600"/>
              <a:t>Компютърна презентация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bg-BG"/>
              <a:t>Съдържание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/>
              <a:t>Какво е компютърна презентация;</a:t>
            </a:r>
          </a:p>
          <a:p>
            <a:r>
              <a:rPr lang="bg-BG" dirty="0"/>
              <a:t>Програми за компютърна анимация:</a:t>
            </a:r>
          </a:p>
          <a:p>
            <a:pPr lvl="1">
              <a:buFont typeface="Wingdings" pitchFamily="2" charset="2"/>
              <a:buChar char="v"/>
            </a:pPr>
            <a:r>
              <a:rPr lang="bg-BG" sz="2200" dirty="0"/>
              <a:t>П</a:t>
            </a:r>
            <a:r>
              <a:rPr lang="en-US" sz="2200" dirty="0" err="1"/>
              <a:t>рограми</a:t>
            </a:r>
            <a:r>
              <a:rPr lang="en-US" sz="2200" dirty="0"/>
              <a:t> </a:t>
            </a:r>
            <a:r>
              <a:rPr lang="en-US" sz="2200" dirty="0" err="1"/>
              <a:t>за</a:t>
            </a:r>
            <a:r>
              <a:rPr lang="en-US" sz="2200" dirty="0"/>
              <a:t> </a:t>
            </a:r>
            <a:r>
              <a:rPr lang="en-US" sz="2200" dirty="0" err="1"/>
              <a:t>създаване</a:t>
            </a:r>
            <a:r>
              <a:rPr lang="en-US" sz="2200" dirty="0"/>
              <a:t> </a:t>
            </a:r>
            <a:r>
              <a:rPr lang="en-US" sz="2200" dirty="0" err="1"/>
              <a:t>на</a:t>
            </a:r>
            <a:r>
              <a:rPr lang="en-US" sz="2200" dirty="0"/>
              <a:t> </a:t>
            </a:r>
            <a:r>
              <a:rPr lang="en-US" sz="2200" dirty="0" err="1"/>
              <a:t>слайд</a:t>
            </a:r>
            <a:r>
              <a:rPr lang="en-US" sz="2200" dirty="0"/>
              <a:t> </a:t>
            </a:r>
            <a:r>
              <a:rPr lang="en-US" sz="2200" dirty="0" err="1"/>
              <a:t>шоу</a:t>
            </a:r>
            <a:r>
              <a:rPr lang="bg-BG" sz="2200" dirty="0"/>
              <a:t>;</a:t>
            </a:r>
          </a:p>
          <a:p>
            <a:pPr lvl="1">
              <a:buFont typeface="Wingdings" pitchFamily="2" charset="2"/>
              <a:buChar char="v"/>
            </a:pPr>
            <a:r>
              <a:rPr lang="bg-BG" sz="2200" dirty="0"/>
              <a:t>П</a:t>
            </a:r>
            <a:r>
              <a:rPr lang="en-US" sz="2200" dirty="0" err="1"/>
              <a:t>резентационни</a:t>
            </a:r>
            <a:r>
              <a:rPr lang="en-US" sz="2200" dirty="0"/>
              <a:t> </a:t>
            </a:r>
            <a:r>
              <a:rPr lang="en-US" sz="2200" dirty="0" err="1"/>
              <a:t>програми</a:t>
            </a:r>
            <a:r>
              <a:rPr lang="bg-BG" sz="2200" dirty="0"/>
              <a:t>;</a:t>
            </a:r>
          </a:p>
          <a:p>
            <a:r>
              <a:rPr lang="en-US" dirty="0" err="1"/>
              <a:t>Структура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компютърна</a:t>
            </a:r>
            <a:r>
              <a:rPr lang="en-US" dirty="0"/>
              <a:t> </a:t>
            </a:r>
            <a:r>
              <a:rPr lang="en-US" dirty="0" err="1"/>
              <a:t>презентация</a:t>
            </a:r>
            <a:r>
              <a:rPr lang="bg-BG" dirty="0"/>
              <a:t>;</a:t>
            </a:r>
          </a:p>
          <a:p>
            <a:r>
              <a:rPr lang="bg-BG" dirty="0"/>
              <a:t>Структура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</a:t>
            </a:r>
            <a:r>
              <a:rPr lang="bg-BG" dirty="0"/>
              <a:t>;</a:t>
            </a:r>
          </a:p>
          <a:p>
            <a:r>
              <a:rPr lang="bg-BG" dirty="0"/>
              <a:t>Елементи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</a:t>
            </a:r>
            <a:r>
              <a:rPr lang="bg-BG" dirty="0"/>
              <a:t>;</a:t>
            </a:r>
          </a:p>
          <a:p>
            <a:endParaRPr lang="bg-BG" dirty="0"/>
          </a:p>
          <a:p>
            <a:endParaRPr lang="en-US" sz="3400" dirty="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6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6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6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6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96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225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26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225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56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225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86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3000"/>
                                        <p:tgtEl>
                                          <p:spTgt spid="225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530" grpId="0"/>
      <p:bldP spid="22531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5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bg-BG" dirty="0"/>
              <a:t>Представяне на данни</a:t>
            </a:r>
            <a:endParaRPr lang="en-US" dirty="0"/>
          </a:p>
        </p:txBody>
      </p:sp>
      <p:sp>
        <p:nvSpPr>
          <p:cNvPr id="3075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00213"/>
            <a:ext cx="8229600" cy="4525962"/>
          </a:xfrm>
        </p:spPr>
        <p:txBody>
          <a:bodyPr/>
          <a:lstStyle/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dirty="0" err="1"/>
              <a:t>Подготовка</a:t>
            </a:r>
            <a:r>
              <a:rPr lang="en-US" dirty="0"/>
              <a:t> и </a:t>
            </a:r>
            <a:r>
              <a:rPr lang="en-US" dirty="0" err="1"/>
              <a:t>показване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bg-BG" dirty="0"/>
              <a:t>пред публика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компютъра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нарича</a:t>
            </a:r>
            <a:r>
              <a:rPr lang="en-US" dirty="0"/>
              <a:t> </a:t>
            </a:r>
            <a:r>
              <a:rPr lang="en-US" b="1" dirty="0" err="1"/>
              <a:t>компютърна</a:t>
            </a:r>
            <a:r>
              <a:rPr lang="en-US" b="1" dirty="0"/>
              <a:t> </a:t>
            </a:r>
            <a:r>
              <a:rPr lang="en-US" b="1" dirty="0" err="1"/>
              <a:t>презентация</a:t>
            </a:r>
            <a:r>
              <a:rPr lang="en-US" dirty="0"/>
              <a:t>.</a:t>
            </a:r>
            <a:endParaRPr lang="bg-BG" dirty="0"/>
          </a:p>
          <a:p>
            <a:pPr>
              <a:spcBef>
                <a:spcPct val="25000"/>
              </a:spcBef>
              <a:spcAft>
                <a:spcPct val="25000"/>
              </a:spcAft>
            </a:pPr>
            <a:r>
              <a:rPr lang="en-US" dirty="0" err="1"/>
              <a:t>Тя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осъществява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специализиран</a:t>
            </a:r>
            <a:r>
              <a:rPr lang="en-US" dirty="0"/>
              <a:t> </a:t>
            </a:r>
            <a:r>
              <a:rPr lang="en-US" dirty="0" err="1"/>
              <a:t>софтуер</a:t>
            </a:r>
            <a:r>
              <a:rPr lang="en-US" dirty="0"/>
              <a:t>, </a:t>
            </a:r>
            <a:r>
              <a:rPr lang="bg-BG" dirty="0"/>
              <a:t>който </a:t>
            </a:r>
            <a:r>
              <a:rPr lang="en-US" dirty="0" err="1"/>
              <a:t>комбинира</a:t>
            </a:r>
            <a:r>
              <a:rPr lang="en-US" dirty="0"/>
              <a:t> </a:t>
            </a:r>
            <a:r>
              <a:rPr lang="en-US" dirty="0" err="1"/>
              <a:t>различна</a:t>
            </a:r>
            <a:r>
              <a:rPr lang="en-US" dirty="0"/>
              <a:t> </a:t>
            </a:r>
            <a:r>
              <a:rPr lang="en-US" dirty="0" err="1"/>
              <a:t>по</a:t>
            </a:r>
            <a:r>
              <a:rPr lang="en-US" dirty="0"/>
              <a:t> </a:t>
            </a:r>
            <a:r>
              <a:rPr lang="en-US" dirty="0" err="1"/>
              <a:t>вид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– </a:t>
            </a:r>
            <a:r>
              <a:rPr lang="en-US" dirty="0" err="1"/>
              <a:t>текстова</a:t>
            </a:r>
            <a:r>
              <a:rPr lang="en-US" dirty="0"/>
              <a:t>, </a:t>
            </a:r>
            <a:r>
              <a:rPr lang="en-US" dirty="0" err="1"/>
              <a:t>звукова</a:t>
            </a:r>
            <a:r>
              <a:rPr lang="en-US" dirty="0"/>
              <a:t>, </a:t>
            </a:r>
            <a:r>
              <a:rPr lang="en-US" dirty="0" err="1"/>
              <a:t>видео</a:t>
            </a:r>
            <a:r>
              <a:rPr lang="en-US" dirty="0"/>
              <a:t> и </a:t>
            </a:r>
            <a:r>
              <a:rPr lang="en-US" dirty="0" err="1"/>
              <a:t>анимация</a:t>
            </a:r>
            <a:r>
              <a:rPr lang="en-US" dirty="0"/>
              <a:t>.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bg-BG" sz="3800"/>
              <a:t>П</a:t>
            </a:r>
            <a:r>
              <a:rPr lang="en-US" sz="3800"/>
              <a:t>рограми за компютърни презентации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r>
              <a:rPr lang="bg-BG"/>
              <a:t>П</a:t>
            </a:r>
            <a:r>
              <a:rPr lang="en-US"/>
              <a:t>рограми за създаване на слайд шоу</a:t>
            </a:r>
            <a:r>
              <a:rPr lang="bg-BG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Всеки екран се нарича </a:t>
            </a:r>
            <a:r>
              <a:rPr lang="en-US" sz="2200" b="1"/>
              <a:t>слайд</a:t>
            </a:r>
            <a:r>
              <a:rPr lang="bg-BG" sz="2200"/>
              <a:t>;</a:t>
            </a:r>
          </a:p>
          <a:p>
            <a:pPr lvl="1">
              <a:spcAft>
                <a:spcPct val="20000"/>
              </a:spcAft>
              <a:buSzPct val="65000"/>
              <a:buFont typeface="Wingdings" pitchFamily="2" charset="2"/>
              <a:buChar char="v"/>
            </a:pPr>
            <a:r>
              <a:rPr lang="en-US" sz="2200"/>
              <a:t>Един слайд може да съдържа един тип информация</a:t>
            </a:r>
            <a:r>
              <a:rPr lang="bg-BG" sz="2200"/>
              <a:t>;</a:t>
            </a:r>
          </a:p>
          <a:p>
            <a:r>
              <a:rPr lang="bg-BG"/>
              <a:t>П</a:t>
            </a:r>
            <a:r>
              <a:rPr lang="en-US"/>
              <a:t>резентационни програми</a:t>
            </a:r>
            <a:r>
              <a:rPr lang="bg-BG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позволяват в рамките на един слайд да се представи текст и изображение</a:t>
            </a:r>
            <a:r>
              <a:rPr lang="bg-BG" sz="220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sz="2200"/>
              <a:t>Те се делят на</a:t>
            </a:r>
            <a:r>
              <a:rPr lang="bg-BG" sz="2200"/>
              <a:t> </a:t>
            </a:r>
            <a:r>
              <a:rPr lang="en-US" sz="2200"/>
              <a:t>авторски системи</a:t>
            </a:r>
            <a:r>
              <a:rPr lang="bg-BG" sz="2200"/>
              <a:t> и </a:t>
            </a:r>
            <a:r>
              <a:rPr lang="en-US" sz="2200"/>
              <a:t>презентационни системи</a:t>
            </a:r>
            <a:r>
              <a:rPr lang="bg-BG" sz="2200"/>
              <a:t>;</a:t>
            </a:r>
            <a:endParaRPr lang="en-US" sz="220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40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40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40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40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4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3000"/>
                                        <p:tgtEl>
                                          <p:spTgt spid="40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7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3000"/>
                                        <p:tgtEl>
                                          <p:spTgt spid="40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en-US" sz="3800"/>
              <a:t>Структура на компютърна презентация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spcAft>
                <a:spcPct val="20000"/>
              </a:spcAft>
            </a:pPr>
            <a:r>
              <a:rPr lang="en-US" sz="2600"/>
              <a:t>На първия слайд се поставя нейното заглавие.</a:t>
            </a:r>
          </a:p>
          <a:p>
            <a:pPr>
              <a:spcAft>
                <a:spcPct val="20000"/>
              </a:spcAft>
            </a:pPr>
            <a:r>
              <a:rPr lang="bg-BG" sz="2600"/>
              <a:t>В</a:t>
            </a:r>
            <a:r>
              <a:rPr lang="en-US" sz="2600"/>
              <a:t>тория</a:t>
            </a:r>
            <a:r>
              <a:rPr lang="bg-BG" sz="2600"/>
              <a:t>т</a:t>
            </a:r>
            <a:r>
              <a:rPr lang="en-US" sz="2600"/>
              <a:t> слайд </a:t>
            </a:r>
            <a:r>
              <a:rPr lang="bg-BG" sz="2600"/>
              <a:t>включва </a:t>
            </a:r>
            <a:r>
              <a:rPr lang="en-US" sz="2600"/>
              <a:t>съдържанието на презентацията.</a:t>
            </a:r>
            <a:endParaRPr lang="bg-BG" sz="2600"/>
          </a:p>
          <a:p>
            <a:pPr>
              <a:spcAft>
                <a:spcPct val="20000"/>
              </a:spcAft>
            </a:pPr>
            <a:r>
              <a:rPr lang="en-US" sz="2600"/>
              <a:t>Всеки един слайд трябва да предоставя информация по една тема.</a:t>
            </a:r>
            <a:endParaRPr lang="bg-BG" sz="2600"/>
          </a:p>
          <a:p>
            <a:pPr>
              <a:spcAft>
                <a:spcPct val="20000"/>
              </a:spcAft>
            </a:pPr>
            <a:r>
              <a:rPr lang="en-US" sz="2600"/>
              <a:t>В последния слайд може да се направи кратко обобщение на предоставената информация.</a:t>
            </a:r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51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51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51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51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 anchor="ctr"/>
          <a:lstStyle/>
          <a:p>
            <a:r>
              <a:rPr lang="bg-BG" dirty="0"/>
              <a:t>Структура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711325"/>
            <a:ext cx="8229600" cy="4525963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dirty="0"/>
              <a:t>В </a:t>
            </a:r>
            <a:r>
              <a:rPr lang="en-US" dirty="0" err="1"/>
              <a:t>зависимост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информацията</a:t>
            </a:r>
            <a:r>
              <a:rPr lang="en-US" dirty="0"/>
              <a:t>, </a:t>
            </a:r>
            <a:r>
              <a:rPr lang="en-US" dirty="0" err="1"/>
              <a:t>която</a:t>
            </a:r>
            <a:r>
              <a:rPr lang="en-US" dirty="0"/>
              <a:t> </a:t>
            </a:r>
            <a:r>
              <a:rPr lang="en-US" dirty="0" err="1"/>
              <a:t>се</a:t>
            </a:r>
            <a:r>
              <a:rPr lang="en-US" dirty="0"/>
              <a:t> </a:t>
            </a:r>
            <a:r>
              <a:rPr lang="en-US" dirty="0" err="1"/>
              <a:t>представя</a:t>
            </a:r>
            <a:r>
              <a:rPr lang="en-US" dirty="0"/>
              <a:t> в </a:t>
            </a:r>
            <a:r>
              <a:rPr lang="en-US" dirty="0" err="1"/>
              <a:t>рамките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слайда</a:t>
            </a:r>
            <a:r>
              <a:rPr lang="bg-BG" dirty="0"/>
              <a:t>,</a:t>
            </a:r>
            <a:r>
              <a:rPr lang="en-US" dirty="0"/>
              <a:t> </a:t>
            </a:r>
            <a:r>
              <a:rPr lang="en-US" dirty="0" err="1"/>
              <a:t>той</a:t>
            </a:r>
            <a:r>
              <a:rPr lang="en-US" dirty="0"/>
              <a:t> </a:t>
            </a:r>
            <a:r>
              <a:rPr lang="en-US" dirty="0" err="1"/>
              <a:t>може</a:t>
            </a:r>
            <a:r>
              <a:rPr lang="en-US" dirty="0"/>
              <a:t> </a:t>
            </a:r>
            <a:r>
              <a:rPr lang="en-US" dirty="0" err="1"/>
              <a:t>да</a:t>
            </a:r>
            <a:r>
              <a:rPr lang="en-US" dirty="0"/>
              <a:t> </a:t>
            </a:r>
            <a:r>
              <a:rPr lang="en-US" dirty="0" err="1"/>
              <a:t>бъде</a:t>
            </a:r>
            <a:r>
              <a:rPr lang="bg-BG" dirty="0"/>
              <a:t>: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dirty="0" err="1"/>
              <a:t>слайд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текст</a:t>
            </a:r>
            <a:r>
              <a:rPr lang="bg-BG" dirty="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en-US" dirty="0" err="1"/>
              <a:t>слайд</a:t>
            </a:r>
            <a:r>
              <a:rPr lang="bg-BG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представяне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графична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bg-BG" dirty="0"/>
              <a:t>;</a:t>
            </a:r>
          </a:p>
          <a:p>
            <a:pPr lvl="1">
              <a:buSzPct val="65000"/>
              <a:buFont typeface="Wingdings" pitchFamily="2" charset="2"/>
              <a:buChar char="v"/>
            </a:pPr>
            <a:r>
              <a:rPr lang="bg-BG" dirty="0"/>
              <a:t>с</a:t>
            </a:r>
            <a:r>
              <a:rPr lang="en-US" dirty="0" err="1"/>
              <a:t>лайдове</a:t>
            </a:r>
            <a:r>
              <a:rPr lang="en-US" dirty="0"/>
              <a:t> </a:t>
            </a:r>
            <a:r>
              <a:rPr lang="en-US" dirty="0" err="1"/>
              <a:t>за</a:t>
            </a:r>
            <a:r>
              <a:rPr lang="en-US" dirty="0"/>
              <a:t> </a:t>
            </a:r>
            <a:r>
              <a:rPr lang="en-US" dirty="0" err="1"/>
              <a:t>комбиниране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информация</a:t>
            </a:r>
            <a:r>
              <a:rPr lang="en-US" dirty="0"/>
              <a:t> </a:t>
            </a:r>
            <a:r>
              <a:rPr lang="en-US" dirty="0" err="1"/>
              <a:t>от</a:t>
            </a:r>
            <a:r>
              <a:rPr lang="en-US" dirty="0"/>
              <a:t> </a:t>
            </a:r>
            <a:r>
              <a:rPr lang="en-US" dirty="0" err="1"/>
              <a:t>различен</a:t>
            </a:r>
            <a:r>
              <a:rPr lang="en-US" dirty="0"/>
              <a:t> </a:t>
            </a:r>
            <a:r>
              <a:rPr lang="en-US" dirty="0" err="1"/>
              <a:t>тип</a:t>
            </a:r>
            <a:r>
              <a:rPr lang="bg-BG" dirty="0"/>
              <a:t>;</a:t>
            </a:r>
            <a:endParaRPr lang="en-US" dirty="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3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3000"/>
                                        <p:tgtEl>
                                          <p:spTgt spid="614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8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3000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1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3000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481013"/>
            <a:ext cx="8229600" cy="731837"/>
          </a:xfrm>
          <a:noFill/>
        </p:spPr>
        <p:txBody>
          <a:bodyPr wrap="square" anchor="ctr">
            <a:spAutoFit/>
          </a:bodyPr>
          <a:lstStyle/>
          <a:p>
            <a:r>
              <a:rPr lang="bg-BG" dirty="0"/>
              <a:t>Елементи</a:t>
            </a:r>
            <a:r>
              <a:rPr lang="en-US" dirty="0"/>
              <a:t> </a:t>
            </a:r>
            <a:r>
              <a:rPr lang="en-US" dirty="0" err="1"/>
              <a:t>на</a:t>
            </a:r>
            <a:r>
              <a:rPr lang="en-US" dirty="0"/>
              <a:t> </a:t>
            </a:r>
            <a:r>
              <a:rPr lang="en-US" dirty="0" err="1"/>
              <a:t>слайд</a:t>
            </a:r>
            <a:endParaRPr lang="en-US" dirty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196975"/>
            <a:ext cx="8229600" cy="5092700"/>
          </a:xfrm>
          <a:noFill/>
        </p:spPr>
        <p:txBody>
          <a:bodyPr>
            <a:spAutoFit/>
          </a:bodyPr>
          <a:lstStyle/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текст;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художествен надпис;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 i="1"/>
              <a:t>г</a:t>
            </a:r>
            <a:r>
              <a:rPr lang="en-US" sz="2600"/>
              <a:t>рафично изображение;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таблица;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диаграма;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анимация;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видео клип;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звук;</a:t>
            </a:r>
          </a:p>
          <a:p>
            <a:pPr>
              <a:lnSpc>
                <a:spcPct val="90000"/>
              </a:lnSpc>
              <a:spcAft>
                <a:spcPct val="10000"/>
              </a:spcAft>
            </a:pPr>
            <a:r>
              <a:rPr lang="en-US" sz="2600"/>
              <a:t>организационни</a:t>
            </a:r>
            <a:r>
              <a:rPr lang="en-US" sz="2600" i="1"/>
              <a:t> </a:t>
            </a:r>
            <a:r>
              <a:rPr lang="en-US" sz="2600"/>
              <a:t>елементи – линии, рамки, стрелки;</a:t>
            </a:r>
          </a:p>
          <a:p>
            <a:pPr>
              <a:lnSpc>
                <a:spcPct val="90000"/>
              </a:lnSpc>
            </a:pPr>
            <a:endParaRPr lang="en-US" sz="2600"/>
          </a:p>
        </p:txBody>
      </p:sp>
    </p:spTree>
  </p:cSld>
  <p:clrMapOvr>
    <a:masterClrMapping/>
  </p:clrMapOvr>
  <p:transition spd="slow" advClick="0" advTm="2000"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8000"/>
                            </p:stCondLst>
                            <p:childTnLst>
                              <p:par>
                                <p:cTn id="2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10000"/>
                            </p:stCondLst>
                            <p:childTnLst>
                              <p:par>
                                <p:cTn id="2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20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12000"/>
                            </p:stCondLst>
                            <p:childTnLst>
                              <p:par>
                                <p:cTn id="2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4000"/>
                            </p:stCondLst>
                            <p:childTnLst>
                              <p:par>
                                <p:cTn id="3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6000"/>
                            </p:stCondLst>
                            <p:childTnLst>
                              <p:par>
                                <p:cTn id="3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717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8000"/>
                            </p:stCondLst>
                            <p:childTnLst>
                              <p:par>
                                <p:cTn id="4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17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/>
    </p:bldLst>
  </p:timing>
</p:sld>
</file>

<file path=ppt/theme/theme1.xml><?xml version="1.0" encoding="utf-8"?>
<a:theme xmlns:a="http://schemas.openxmlformats.org/drawingml/2006/main" name="Edg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Arial"/>
      </a:majorFont>
      <a:minorFont>
        <a:latin typeface="Arial"/>
        <a:ea typeface=""/>
        <a:cs typeface="Arial"/>
      </a:minorFont>
    </a:fontScheme>
    <a:fmtScheme name="О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Аспект</Template>
  <TotalTime>343</TotalTime>
  <Words>250</Words>
  <Application>Microsoft Office PowerPoint</Application>
  <PresentationFormat>Презентация на цял екран (4:3)</PresentationFormat>
  <Paragraphs>39</Paragraphs>
  <Slides>7</Slides>
  <Notes>0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7</vt:i4>
      </vt:variant>
    </vt:vector>
  </HeadingPairs>
  <TitlesOfParts>
    <vt:vector size="11" baseType="lpstr">
      <vt:lpstr>Arial</vt:lpstr>
      <vt:lpstr>Garamond</vt:lpstr>
      <vt:lpstr>Wingdings</vt:lpstr>
      <vt:lpstr>Edge</vt:lpstr>
      <vt:lpstr>Компютърна презентация</vt:lpstr>
      <vt:lpstr>Съдържание</vt:lpstr>
      <vt:lpstr>Представяне на данни</vt:lpstr>
      <vt:lpstr>Програми за компютърни презентации</vt:lpstr>
      <vt:lpstr>Структура на компютърна презентация</vt:lpstr>
      <vt:lpstr>Структура на слайд</vt:lpstr>
      <vt:lpstr>Елементи на слайд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gis2</dc:creator>
  <cp:lastModifiedBy>Людмил К. Бонев</cp:lastModifiedBy>
  <cp:revision>21</cp:revision>
  <dcterms:created xsi:type="dcterms:W3CDTF">2013-03-06T12:32:51Z</dcterms:created>
  <dcterms:modified xsi:type="dcterms:W3CDTF">2022-02-11T10:10:58Z</dcterms:modified>
</cp:coreProperties>
</file>